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9799638" cy="14355763"/>
  <p:defaultTextStyle>
    <a:defPPr>
      <a:defRPr lang="el-GR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09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2D9"/>
    <a:srgbClr val="CCFFFF"/>
    <a:srgbClr val="FFFFCC"/>
    <a:srgbClr val="FF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 showGuides="1">
      <p:cViewPr>
        <p:scale>
          <a:sx n="62" d="100"/>
          <a:sy n="62" d="100"/>
        </p:scale>
        <p:origin x="-1086" y="-36"/>
      </p:cViewPr>
      <p:guideLst>
        <p:guide orient="horz" pos="4009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269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423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399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537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671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38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871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47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437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386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056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D4D0-1B63-4885-80F3-3B14497E9E4A}" type="datetimeFigureOut">
              <a:rPr lang="el-GR" smtClean="0"/>
              <a:t>6/10/2021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DB69C-D834-4E68-9FA9-61E8CC94F9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295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522" y="6503016"/>
            <a:ext cx="4866947" cy="2833368"/>
          </a:xfrm>
          <a:prstGeom prst="rect">
            <a:avLst/>
          </a:prstGeom>
        </p:spPr>
      </p:pic>
      <p:pic>
        <p:nvPicPr>
          <p:cNvPr id="12" name="Εικόνα 11" descr="C:\Users\nikobalt\Desktop\flag_yellow_high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53" y="10699532"/>
            <a:ext cx="1638300" cy="1090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847" y="10835897"/>
            <a:ext cx="1770251" cy="1056704"/>
          </a:xfrm>
          <a:prstGeom prst="rect">
            <a:avLst/>
          </a:prstGeom>
        </p:spPr>
      </p:pic>
      <p:pic>
        <p:nvPicPr>
          <p:cNvPr id="14" name="Εικόνα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1787" y="10781238"/>
            <a:ext cx="1322947" cy="1115665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245" y="10510534"/>
            <a:ext cx="8706853" cy="4984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74285" y="137817"/>
            <a:ext cx="6915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ΕΠΙΧΕΙΡΗΣΙΑΚΟ ΠΡΟΓΡΑΜΜΑ </a:t>
            </a:r>
            <a:br>
              <a:rPr lang="el-GR" sz="36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el-GR" sz="36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«Βόρειο Αιγαίο» 2014-2020</a:t>
            </a:r>
            <a:endParaRPr lang="el-GR" sz="36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693262" y="9857409"/>
            <a:ext cx="8439439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smtClean="0"/>
              <a:t>Με την </a:t>
            </a:r>
            <a:r>
              <a:rPr lang="el-GR" b="1" dirty="0" smtClean="0"/>
              <a:t>συγχρηματοδότηση της Ελλάδας και της Ευρωπαϊκής Ένωσης</a:t>
            </a:r>
            <a:endParaRPr lang="el-GR" b="1" dirty="0"/>
          </a:p>
        </p:txBody>
      </p:sp>
      <p:sp>
        <p:nvSpPr>
          <p:cNvPr id="18" name="Ορθογώνιο 17"/>
          <p:cNvSpPr/>
          <p:nvPr/>
        </p:nvSpPr>
        <p:spPr>
          <a:xfrm>
            <a:off x="374285" y="11826984"/>
            <a:ext cx="2256836" cy="1095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       </a:t>
            </a:r>
            <a:r>
              <a:rPr lang="el-GR" sz="1600" b="1" dirty="0" smtClean="0"/>
              <a:t>Ευρωπαϊκή Ένωση</a:t>
            </a:r>
            <a:endParaRPr lang="el-GR" sz="1400" b="1" dirty="0" smtClean="0"/>
          </a:p>
          <a:p>
            <a:r>
              <a:rPr lang="el-GR" sz="1400" b="1" dirty="0" smtClean="0"/>
              <a:t>      Ευρωπαϊκό Ταμείο </a:t>
            </a:r>
          </a:p>
          <a:p>
            <a:r>
              <a:rPr lang="el-GR" sz="1400" b="1" dirty="0" smtClean="0"/>
              <a:t>Περιφερειακής Ανάπτυξης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0" name="Ορθογώνιο 19"/>
          <p:cNvSpPr/>
          <p:nvPr/>
        </p:nvSpPr>
        <p:spPr>
          <a:xfrm>
            <a:off x="3564415" y="12011511"/>
            <a:ext cx="2472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/>
              <a:t>Ειδική Υπηρεσία Διαχείρισης                                                       Περιφέρειας Βορείου Αιγαίου </a:t>
            </a:r>
            <a:r>
              <a:rPr lang="el-GR" sz="1800" b="1" dirty="0" smtClean="0"/>
              <a:t>                                            </a:t>
            </a:r>
            <a:endParaRPr lang="el-GR" sz="1800" b="1" dirty="0"/>
          </a:p>
        </p:txBody>
      </p:sp>
      <p:sp>
        <p:nvSpPr>
          <p:cNvPr id="21" name="Ορθογώνιο 20"/>
          <p:cNvSpPr/>
          <p:nvPr/>
        </p:nvSpPr>
        <p:spPr>
          <a:xfrm>
            <a:off x="7350082" y="919385"/>
            <a:ext cx="1977016" cy="4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www.pepba.gr</a:t>
            </a:r>
            <a:endParaRPr lang="el-GR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22" name="Εικόνα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285" y="1553514"/>
            <a:ext cx="8705843" cy="4877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3" name="Ορθογώνιο 22"/>
          <p:cNvSpPr/>
          <p:nvPr/>
        </p:nvSpPr>
        <p:spPr>
          <a:xfrm>
            <a:off x="4080084" y="2072258"/>
            <a:ext cx="54663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Cambria" panose="02040503050406030204" pitchFamily="18" charset="0"/>
              </a:rPr>
              <a:t>ΚΩΔΙΚΟΣ  ΕΡΓΟΥ :  </a:t>
            </a:r>
            <a:r>
              <a:rPr lang="el-GR" sz="2400" b="1" dirty="0" smtClean="0">
                <a:latin typeface="Cambria" panose="02040503050406030204" pitchFamily="18" charset="0"/>
              </a:rPr>
              <a:t>ΒΑΡΕ6-</a:t>
            </a:r>
            <a:r>
              <a:rPr lang="en-US" sz="2400" b="1" dirty="0" smtClean="0">
                <a:latin typeface="Cambria" panose="02040503050406030204" pitchFamily="18" charset="0"/>
              </a:rPr>
              <a:t>0313057</a:t>
            </a:r>
            <a:endParaRPr lang="el-GR" sz="2400" b="1" dirty="0">
              <a:latin typeface="Cambria" panose="02040503050406030204" pitchFamily="18" charset="0"/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4111559" y="3457627"/>
            <a:ext cx="5301752" cy="1895455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Cambria" panose="02040503050406030204" pitchFamily="18" charset="0"/>
              </a:rPr>
              <a:t>ΕΠΩΝΥΜΙΑ ΕΠΙΧΕΙΡΗΣΗΣ :</a:t>
            </a:r>
          </a:p>
          <a:p>
            <a:r>
              <a:rPr lang="el-GR" sz="2400" b="1" dirty="0" smtClean="0">
                <a:latin typeface="Cambria" panose="02040503050406030204" pitchFamily="18" charset="0"/>
              </a:rPr>
              <a:t>ΥΠΕΡΑΣΤΙΚΟ ΚΤΕΛ ΝΟΜΟΥ ΛΕΣΒΟΥ ΑΝΩΝΥΜΗ ΕΤΑΙΡΙΑ</a:t>
            </a:r>
            <a:endParaRPr lang="el-GR" sz="2400" b="1" dirty="0" smtClean="0">
              <a:latin typeface="Cambria" panose="02040503050406030204" pitchFamily="18" charset="0"/>
            </a:endParaRPr>
          </a:p>
          <a:p>
            <a:endParaRPr lang="el-GR" sz="2400" b="1" dirty="0" smtClean="0">
              <a:latin typeface="Cambria" panose="02040503050406030204" pitchFamily="18" charset="0"/>
            </a:endParaRPr>
          </a:p>
          <a:p>
            <a:endParaRPr lang="el-GR" b="1" dirty="0">
              <a:latin typeface="Cambria" panose="02040503050406030204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4078774" y="5334991"/>
            <a:ext cx="5575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smtClean="0">
                <a:latin typeface="Cambria" panose="02040503050406030204" pitchFamily="18" charset="0"/>
              </a:rPr>
              <a:t>ΠΡΟΫΠΟΛΟΓΙΣΜΟΣ </a:t>
            </a:r>
            <a:r>
              <a:rPr lang="el-GR" sz="2400" b="1" smtClean="0">
                <a:latin typeface="Cambria" panose="02040503050406030204" pitchFamily="18" charset="0"/>
              </a:rPr>
              <a:t>:</a:t>
            </a:r>
            <a:r>
              <a:rPr lang="el-GR" sz="2400" b="1" smtClean="0">
                <a:latin typeface="Cambria" panose="02040503050406030204" pitchFamily="18" charset="0"/>
              </a:rPr>
              <a:t>35.000,00€</a:t>
            </a:r>
            <a:endParaRPr lang="el-GR" sz="2400" b="1" dirty="0">
              <a:latin typeface="Cambria" panose="02040503050406030204" pitchFamily="18" charset="0"/>
            </a:endParaRPr>
          </a:p>
        </p:txBody>
      </p:sp>
      <p:sp>
        <p:nvSpPr>
          <p:cNvPr id="26" name="Πλαίσιο κειμένου 1" descr="Πλαϊνό πλαίσιο κειμένου"/>
          <p:cNvSpPr txBox="1"/>
          <p:nvPr/>
        </p:nvSpPr>
        <p:spPr>
          <a:xfrm>
            <a:off x="142215" y="1920220"/>
            <a:ext cx="3969571" cy="741280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2880" marR="18288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Ενίσχυση μικρών &amp; πολύ μικρών επιχειρήσεων που επλήγησαν λόγω της πανδημίας </a:t>
            </a:r>
            <a:r>
              <a:rPr kumimoji="0" lang="en-US" sz="3600" b="1" i="0" u="none" strike="noStrike" kern="100" cap="none" spc="-2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Covid</a:t>
            </a:r>
            <a:r>
              <a:rPr kumimoji="0" lang="el-GR" sz="3600" b="1" i="0" u="none" strike="noStrike" kern="1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-19 </a:t>
            </a:r>
            <a:r>
              <a:rPr kumimoji="0" lang="el-GR" sz="3600" b="1" i="0" u="none" strike="noStrike" kern="100" cap="none" spc="-2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kumimoji="0" lang="el-GR" sz="3600" b="1" i="0" u="none" strike="noStrike" kern="100" cap="none" spc="-2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</a:br>
            <a:r>
              <a:rPr kumimoji="0" lang="el-GR" sz="3600" b="1" i="0" u="none" strike="noStrike" kern="100" cap="none" spc="-2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στη</a:t>
            </a:r>
            <a:r>
              <a:rPr lang="el-GR" sz="3600" b="1" kern="100" spc="-20" dirty="0">
                <a:solidFill>
                  <a:srgbClr val="FFFFFF"/>
                </a:solidFill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ν</a:t>
            </a:r>
            <a:r>
              <a:rPr kumimoji="0" lang="el-GR" sz="3600" b="1" i="0" u="none" strike="noStrike" kern="100" cap="none" spc="-2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3600" b="1" i="0" u="none" strike="noStrike" kern="1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Περιφέρεια Βορείου Αιγαίου</a:t>
            </a:r>
            <a:endParaRPr kumimoji="0" lang="el-GR" sz="1100" b="0" i="0" u="none" strike="noStrike" kern="10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0" i="0" u="none" strike="noStrike" kern="100" cap="none" spc="-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eorgia"/>
                <a:ea typeface="Georgia" panose="02040502050405020303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0" i="0" u="none" strike="noStrike" kern="100" cap="none" spc="-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eorgia"/>
                <a:ea typeface="Georgia" panose="02040502050405020303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00" cap="none" spc="-2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Georgia" panose="02040502050405020303" pitchFamily="18" charset="0"/>
                <a:cs typeface="Calibri" panose="020F0502020204030204" pitchFamily="34" charset="0"/>
              </a:rPr>
              <a:t> </a:t>
            </a:r>
            <a:endParaRPr kumimoji="0" lang="el-GR" sz="900" b="0" i="1" u="none" strike="noStrike" kern="100" cap="none" spc="-2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Georgia"/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58</Words>
  <Application>Microsoft Office PowerPoint</Application>
  <PresentationFormat>A3 (297x420 χιλ.)</PresentationFormat>
  <Paragraphs>16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ΚΥΡΙΑΚΟΥ ΠΑΝΑΓΙΩΤΗΣ</dc:creator>
  <cp:lastModifiedBy>User</cp:lastModifiedBy>
  <cp:revision>10</cp:revision>
  <cp:lastPrinted>2021-05-14T12:57:54Z</cp:lastPrinted>
  <dcterms:created xsi:type="dcterms:W3CDTF">2021-05-14T11:57:56Z</dcterms:created>
  <dcterms:modified xsi:type="dcterms:W3CDTF">2021-10-06T10:17:58Z</dcterms:modified>
</cp:coreProperties>
</file>